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797675" cy="9874250"/>
  <p:defaultTextStyle>
    <a:defPPr>
      <a:defRPr lang="bg-BG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6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" y="60"/>
      </p:cViewPr>
      <p:guideLst>
        <p:guide orient="horz" pos="3024"/>
        <p:guide pos="6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D070-36F1-4A8B-A0A8-24F1E424AB8D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FF4A-8EE7-48E4-9156-2467BA27D94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542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93F9C-8160-4F9F-BA5B-A75F7CDB653F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B8157-8A6F-4093-835B-C7BFC6CE795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719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B8157-8A6F-4093-835B-C7BFC6CE795E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522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624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04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91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179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740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401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5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272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706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89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40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BD65-B607-4C4A-A264-869B4C92AC9A}" type="datetimeFigureOut">
              <a:rPr lang="bg-BG" smtClean="0"/>
              <a:pPr/>
              <a:t>30.9.2024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953F-4535-4B81-B90F-02BE71583BC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967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995" y="2712368"/>
            <a:ext cx="11204445" cy="6336704"/>
          </a:xfrm>
        </p:spPr>
        <p:txBody>
          <a:bodyPr>
            <a:noAutofit/>
          </a:bodyPr>
          <a:lstStyle/>
          <a:p>
            <a:pPr algn="l"/>
            <a:r>
              <a:rPr lang="bg-BG" sz="26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600" dirty="0">
                <a:latin typeface="Arial" pitchFamily="34" charset="0"/>
                <a:cs typeface="Arial" pitchFamily="34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И ГЛАВНА ЦЕЛ: 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„Осигуряване на устойчива заетост на хора с трайни увреждания чрез</a:t>
            </a:r>
            <a:r>
              <a:rPr lang="bg-B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приспособяване на работните места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ЕООД, гр. Габрово“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НА АДБФП: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1-НПЗХУ/2 от 02.09.2024 г.</a:t>
            </a:r>
            <a:br>
              <a:rPr lang="bg-BG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БЕНЕФИЦИЕНТ: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„ВАС“ ЕООД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СТОЙНОСТ: 98 273.60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лева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Проектът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Министерство на труда и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социалната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 чрез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Агенция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хора с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хора с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02.09.2024 г.</a:t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Продължителност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37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месеца</a:t>
            </a:r>
            <a:br>
              <a:rPr lang="ru-RU" sz="2500" dirty="0">
                <a:latin typeface="Arial" pitchFamily="34" charset="0"/>
                <a:cs typeface="Arial" pitchFamily="34" charset="0"/>
              </a:rPr>
            </a:b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logo-bg-c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3574" y="142064424"/>
            <a:ext cx="4918722" cy="443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512" y="264096"/>
            <a:ext cx="5256584" cy="263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03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A3 Paper (297x420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 ПРОЕКТ И ГЛАВНА ЦЕЛ:  „Осигуряване на устойчива заетост на хора с трайни увреждания чрез приспособяване на работните места във “ВАС”ЕООД, гр. Габрово“ НОМЕР НА АДБФП: 1-НПЗХУ/2 от 02.09.2024 г.  БЕНЕФИЦИЕНТ: „ВАС“ ЕООД  ОБЩА СТОЙНОСТ: 98 273.60 лева Проектът е финансиран от Министерство на труда и социалната политика чрез Агенция за хора с увреждания по Национална Програма за заетост на хора с увреждания. НАЧАЛО: 02.09.2024 г. Продължителност: 37 месеца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</dc:title>
  <dc:creator>iboychev</dc:creator>
  <cp:lastModifiedBy>Tomasz Iwanow</cp:lastModifiedBy>
  <cp:revision>31</cp:revision>
  <cp:lastPrinted>2015-04-23T13:48:25Z</cp:lastPrinted>
  <dcterms:created xsi:type="dcterms:W3CDTF">2015-04-23T13:21:12Z</dcterms:created>
  <dcterms:modified xsi:type="dcterms:W3CDTF">2024-09-30T05:20:32Z</dcterms:modified>
</cp:coreProperties>
</file>