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801600" cy="9601200" type="A3"/>
  <p:notesSz cx="6797675" cy="9874250"/>
  <p:defaultTextStyle>
    <a:defPPr>
      <a:defRPr lang="bg-BG"/>
    </a:defPPr>
    <a:lvl1pPr marL="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67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60" y="60"/>
      </p:cViewPr>
      <p:guideLst>
        <p:guide orient="horz" pos="3024"/>
        <p:guide pos="67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67" d="100"/>
          <a:sy n="67" d="100"/>
        </p:scale>
        <p:origin x="-3276" y="-96"/>
      </p:cViewPr>
      <p:guideLst>
        <p:guide orient="horz" pos="311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8AD070-36F1-4A8B-A0A8-24F1E424AB8D}" type="datetimeFigureOut">
              <a:rPr lang="bg-BG" smtClean="0"/>
              <a:pPr/>
              <a:t>30.9.2024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89FF4A-8EE7-48E4-9156-2467BA27D94C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9754267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C93F9C-8160-4F9F-BA5B-A75F7CDB653F}" type="datetimeFigureOut">
              <a:rPr lang="bg-BG" smtClean="0"/>
              <a:pPr/>
              <a:t>30.9.2024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EB8157-8A6F-4093-835B-C7BFC6CE795E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1171927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EB8157-8A6F-4093-835B-C7BFC6CE795E}" type="slidenum">
              <a:rPr lang="bg-BG" smtClean="0"/>
              <a:pPr/>
              <a:t>1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6952249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CBD65-B607-4C4A-A264-869B4C92AC9A}" type="datetimeFigureOut">
              <a:rPr lang="bg-BG" smtClean="0"/>
              <a:pPr/>
              <a:t>30.9.2024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F953F-4535-4B81-B90F-02BE71583BC2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576241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CBD65-B607-4C4A-A264-869B4C92AC9A}" type="datetimeFigureOut">
              <a:rPr lang="bg-BG" smtClean="0"/>
              <a:pPr/>
              <a:t>30.9.2024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F953F-4535-4B81-B90F-02BE71583BC2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23042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81160" y="384494"/>
            <a:ext cx="2880360" cy="819213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0080" y="384494"/>
            <a:ext cx="8427720" cy="819213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CBD65-B607-4C4A-A264-869B4C92AC9A}" type="datetimeFigureOut">
              <a:rPr lang="bg-BG" smtClean="0"/>
              <a:pPr/>
              <a:t>30.9.2024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F953F-4535-4B81-B90F-02BE71583BC2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669189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CBD65-B607-4C4A-A264-869B4C92AC9A}" type="datetimeFigureOut">
              <a:rPr lang="bg-BG" smtClean="0"/>
              <a:pPr/>
              <a:t>30.9.2024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F953F-4535-4B81-B90F-02BE71583BC2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001792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CBD65-B607-4C4A-A264-869B4C92AC9A}" type="datetimeFigureOut">
              <a:rPr lang="bg-BG" smtClean="0"/>
              <a:pPr/>
              <a:t>30.9.2024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F953F-4535-4B81-B90F-02BE71583BC2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587409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00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74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CBD65-B607-4C4A-A264-869B4C92AC9A}" type="datetimeFigureOut">
              <a:rPr lang="bg-BG" smtClean="0"/>
              <a:pPr/>
              <a:t>30.9.2024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F953F-4535-4B81-B90F-02BE71583BC2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314017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CBD65-B607-4C4A-A264-869B4C92AC9A}" type="datetimeFigureOut">
              <a:rPr lang="bg-BG" smtClean="0"/>
              <a:pPr/>
              <a:t>30.9.2024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F953F-4535-4B81-B90F-02BE71583BC2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924583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CBD65-B607-4C4A-A264-869B4C92AC9A}" type="datetimeFigureOut">
              <a:rPr lang="bg-BG" smtClean="0"/>
              <a:pPr/>
              <a:t>30.9.2024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F953F-4535-4B81-B90F-02BE71583BC2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762723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CBD65-B607-4C4A-A264-869B4C92AC9A}" type="datetimeFigureOut">
              <a:rPr lang="bg-BG" smtClean="0"/>
              <a:pPr/>
              <a:t>30.9.2024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F953F-4535-4B81-B90F-02BE71583BC2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927066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CBD65-B607-4C4A-A264-869B4C92AC9A}" type="datetimeFigureOut">
              <a:rPr lang="bg-BG" smtClean="0"/>
              <a:pPr/>
              <a:t>30.9.2024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F953F-4535-4B81-B90F-02BE71583BC2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85897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CBD65-B607-4C4A-A264-869B4C92AC9A}" type="datetimeFigureOut">
              <a:rPr lang="bg-BG" smtClean="0"/>
              <a:pPr/>
              <a:t>30.9.2024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F953F-4535-4B81-B90F-02BE71583BC2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494002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0CBD65-B607-4C4A-A264-869B4C92AC9A}" type="datetimeFigureOut">
              <a:rPr lang="bg-BG" smtClean="0"/>
              <a:pPr/>
              <a:t>30.9.2024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73880" y="8898891"/>
            <a:ext cx="40538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744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F953F-4535-4B81-B90F-02BE71583BC2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509678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6995" y="2712368"/>
            <a:ext cx="11204445" cy="6336704"/>
          </a:xfrm>
        </p:spPr>
        <p:txBody>
          <a:bodyPr>
            <a:noAutofit/>
          </a:bodyPr>
          <a:lstStyle/>
          <a:p>
            <a:pPr algn="l"/>
            <a:r>
              <a:rPr lang="bg-BG" sz="2600" dirty="0">
                <a:latin typeface="Arial" pitchFamily="34" charset="0"/>
                <a:cs typeface="Arial" pitchFamily="34" charset="0"/>
              </a:rPr>
              <a:t> </a:t>
            </a:r>
            <a:br>
              <a:rPr lang="ru-RU" sz="2600" dirty="0">
                <a:latin typeface="Arial" pitchFamily="34" charset="0"/>
                <a:cs typeface="Arial" pitchFamily="34" charset="0"/>
              </a:rPr>
            </a:br>
            <a:r>
              <a:rPr lang="ru-RU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И ГЛАВНА ЦЕЛ: </a:t>
            </a:r>
            <a:b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28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„Осигуряване на устойчива заетост на хора с трайни увреждания чрез</a:t>
            </a:r>
            <a:r>
              <a:rPr lang="bg-BG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bg-BG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приспособяване на работните места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във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bg-BG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ВАС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bg-BG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ЕООД, гр. Габрово“</a:t>
            </a:r>
            <a:b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НОМЕР НА АДБФП: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1-НПЗХУ/2 от 02.09.2024 г.</a:t>
            </a:r>
            <a:br>
              <a:rPr lang="bg-BG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БЕНЕФИЦИЕНТ: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„ВАС“ ЕООД</a:t>
            </a:r>
            <a:b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ОБЩА СТОЙНОСТ: 98 273.60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лева</a:t>
            </a:r>
            <a:b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Проектът</a:t>
            </a:r>
            <a:r>
              <a:rPr lang="ru-RU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е </a:t>
            </a:r>
            <a:r>
              <a:rPr lang="ru-RU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финансиран</a:t>
            </a:r>
            <a:r>
              <a:rPr lang="ru-RU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 Министерство на труда и </a:t>
            </a:r>
            <a:r>
              <a:rPr lang="ru-RU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социалната</a:t>
            </a:r>
            <a:r>
              <a:rPr lang="ru-RU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политика чрез </a:t>
            </a:r>
            <a:r>
              <a:rPr lang="ru-RU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Агенция</a:t>
            </a:r>
            <a:r>
              <a:rPr lang="ru-RU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хора с </a:t>
            </a:r>
            <a:r>
              <a:rPr lang="ru-RU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увреждания</a:t>
            </a:r>
            <a:r>
              <a:rPr lang="ru-RU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 </a:t>
            </a:r>
            <a:r>
              <a:rPr lang="ru-RU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Национална</a:t>
            </a:r>
            <a:r>
              <a:rPr lang="ru-RU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Програма</a:t>
            </a:r>
            <a:r>
              <a:rPr lang="ru-RU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заетост</a:t>
            </a:r>
            <a:r>
              <a:rPr lang="ru-RU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хора с </a:t>
            </a:r>
            <a:r>
              <a:rPr lang="ru-RU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увреждания</a:t>
            </a:r>
            <a:r>
              <a:rPr lang="ru-RU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НАЧАЛО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02.09.2024 г.</a:t>
            </a:r>
            <a:b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Продължителност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37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месеца</a:t>
            </a:r>
            <a:br>
              <a:rPr lang="ru-RU" sz="2500" dirty="0">
                <a:latin typeface="Arial" pitchFamily="34" charset="0"/>
                <a:cs typeface="Arial" pitchFamily="34" charset="0"/>
              </a:rPr>
            </a:br>
            <a:br>
              <a:rPr lang="ru-RU" sz="2000" dirty="0">
                <a:latin typeface="Arial" pitchFamily="34" charset="0"/>
                <a:cs typeface="Arial" pitchFamily="34" charset="0"/>
              </a:rPr>
            </a:br>
            <a:endParaRPr lang="bg-BG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7" name="Picture 3" descr="logo-bg-cent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573574" y="142064424"/>
            <a:ext cx="4918722" cy="44353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FEFAC9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8512" y="264096"/>
            <a:ext cx="5256584" cy="2638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69036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102</Words>
  <Application>Microsoft Office PowerPoint</Application>
  <PresentationFormat>A3 Paper (297x420 mm)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  ПРОЕКТ И ГЛАВНА ЦЕЛ:  „Осигуряване на устойчива заетост на хора с трайни увреждания чрез приспособяване на работните места във “ВАС”ЕООД, гр. Габрово“ НОМЕР НА АДБФП: 1-НПЗХУ/2 от 02.09.2024 г.  БЕНЕФИЦИЕНТ: „ВАС“ ЕООД  ОБЩА СТОЙНОСТ: 98 273.60 лева Проектът е финансиран от Министерство на труда и социалната политика чрез Агенция за хора с увреждания по Национална Програма за заетост на хора с увреждания. НАЧАЛО: 02.09.2024 г. Продължителност: 37 месеца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Приложение</dc:title>
  <dc:creator>iboychev</dc:creator>
  <cp:lastModifiedBy>Tomasz Iwanow</cp:lastModifiedBy>
  <cp:revision>31</cp:revision>
  <cp:lastPrinted>2015-04-23T13:48:25Z</cp:lastPrinted>
  <dcterms:created xsi:type="dcterms:W3CDTF">2015-04-23T13:21:12Z</dcterms:created>
  <dcterms:modified xsi:type="dcterms:W3CDTF">2024-09-30T05:20:32Z</dcterms:modified>
</cp:coreProperties>
</file>